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82" r:id="rId8"/>
    <p:sldId id="281" r:id="rId9"/>
    <p:sldId id="284" r:id="rId10"/>
    <p:sldId id="285" r:id="rId11"/>
    <p:sldId id="286" r:id="rId12"/>
    <p:sldId id="287" r:id="rId13"/>
    <p:sldId id="261" r:id="rId14"/>
    <p:sldId id="262" r:id="rId15"/>
    <p:sldId id="263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88" r:id="rId24"/>
    <p:sldId id="289" r:id="rId25"/>
    <p:sldId id="290" r:id="rId26"/>
    <p:sldId id="275" r:id="rId27"/>
    <p:sldId id="277" r:id="rId28"/>
    <p:sldId id="278" r:id="rId29"/>
    <p:sldId id="279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0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9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1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5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3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2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1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38A3DD-414C-4F2A-B9B0-5D55AA3C102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A5BE18-B0F2-4D27-B34F-0E58361B81B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9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0358"/>
          </a:xfrm>
        </p:spPr>
        <p:txBody>
          <a:bodyPr/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885"/>
            <a:ext cx="9143999" cy="55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67" y="-328858"/>
            <a:ext cx="7543800" cy="1450757"/>
          </a:xfrm>
        </p:spPr>
        <p:txBody>
          <a:bodyPr/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2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32242"/>
          </a:xfrm>
        </p:spPr>
        <p:txBody>
          <a:bodyPr/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562"/>
            <a:ext cx="9144000" cy="5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8339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hệ thống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với vai trò admin (quản lý)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424"/>
            <a:ext cx="91440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2403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hệ thống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với vai trò là nhân viên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12848"/>
            <a:ext cx="9144001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với vai trò là quản lý (admin)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7361"/>
            <a:ext cx="9144001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1227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lí khách hàng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054"/>
            <a:ext cx="9144000" cy="55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529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nhà cung cấp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909"/>
            <a:ext cx="9144000" cy="55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1227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vật liệu/sản phẩm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319"/>
            <a:ext cx="9144000" cy="55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005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hóa đơn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796"/>
            <a:ext cx="9144000" cy="57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25636"/>
          </a:xfrm>
        </p:spPr>
        <p:txBody>
          <a:bodyPr>
            <a:normAutofit/>
          </a:bodyPr>
          <a:lstStyle/>
          <a:p>
            <a:pPr algn="ctr"/>
            <a:r>
              <a:rPr lang="en-US" sz="32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n-US" sz="32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 </a:t>
            </a:r>
            <a:r>
              <a:rPr lang="en-US" smtClean="0"/>
              <a:t>Mục đích yêu cầu của đồ án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mtClean="0"/>
              <a:t> Thiết kế hệ thống và chức năng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mtClean="0"/>
              <a:t>Giao diện chương trình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307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chi tiết hóa đơn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594"/>
            <a:ext cx="9144000" cy="55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275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phiếu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799"/>
            <a:ext cx="9144000" cy="55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529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chi tiết phiếu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196"/>
            <a:ext cx="9163050" cy="55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31359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khi dùng nút Thêm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79574"/>
            <a:ext cx="9144000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58619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khi dùng nút Sửa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84654"/>
            <a:ext cx="9144000" cy="51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67411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khi dùng nút Xóa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88464"/>
            <a:ext cx="9144000" cy="49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5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3085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</a:t>
            </a:r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dùng </a:t>
            </a:r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 Làm mới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trước khi dùng nút Làm mới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sau khi dùng nút Làm mới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41520" y="1845736"/>
            <a:ext cx="0" cy="449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" y="2801140"/>
            <a:ext cx="4541520" cy="37893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56760" y="2801140"/>
            <a:ext cx="4587240" cy="37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577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khi dùng nút Thoát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320"/>
            <a:ext cx="9144000" cy="53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khi quay lại menu chính 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1737361"/>
            <a:ext cx="9144000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7803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quay lại phần Đăng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93556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 yêu cầu của đồ án</a:t>
            </a:r>
            <a:endParaRPr lang="en-US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Xây dựng chương trình ứng dụng bằng .NET framework (WinForms) giúp cho việc quản lý cửa hàng vật liệu xây dựng dễ dàng hơn.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Rèn luyện kỹ năng tư duy trong lập trình, thiết kế cơ sở dữ liệu và thuật toán.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Đảm bảo tính chính xác, ổn định và bảo mật của chương trình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6"/>
          </a:xfrm>
        </p:spPr>
        <p:txBody>
          <a:bodyPr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2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371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và chức năng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1" cy="4311226"/>
          </a:xfrm>
        </p:spPr>
        <p:txBody>
          <a:bodyPr>
            <a:norm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bao gồm: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viên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khách hàng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nhà cung cấp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vật liệu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hóa đơn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tiết hóa đơn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phiếu nhập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tiết phiếu nhập</a:t>
            </a:r>
          </a:p>
          <a:p>
            <a:pPr marL="0" indent="0">
              <a:buNone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một số chức năng như: thêm, lưu, sửa, hủy, xóa, thoát.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>
            <a:normAutofit/>
          </a:bodyPr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118"/>
            <a:ext cx="9144000" cy="54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23450"/>
          </a:xfrm>
        </p:spPr>
        <p:txBody>
          <a:bodyPr/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nối MySQL với .NET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055"/>
            <a:ext cx="9144000" cy="5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nối MySQL với .NET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1"/>
            <a:ext cx="9144000" cy="55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2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95311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nối MySQL với .NET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1371600"/>
            <a:ext cx="70338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47604"/>
          </a:xfrm>
        </p:spPr>
        <p:txBody>
          <a:bodyPr/>
          <a:lstStyle/>
          <a:p>
            <a:pPr algn="ctr"/>
            <a:r>
              <a:rPr lang="en-US" sz="400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lang="en-US" sz="4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092"/>
            <a:ext cx="9214338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996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550</TotalTime>
  <Words>372</Words>
  <Application>Microsoft Office PowerPoint</Application>
  <PresentationFormat>On-screen Show (4:3)</PresentationFormat>
  <Paragraphs>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Times New Roman</vt:lpstr>
      <vt:lpstr>Wingdings</vt:lpstr>
      <vt:lpstr>Retrospect</vt:lpstr>
      <vt:lpstr>PowerPoint Presentation</vt:lpstr>
      <vt:lpstr>Nội dung báo cáo</vt:lpstr>
      <vt:lpstr>Mục đích yêu cầu của đồ án</vt:lpstr>
      <vt:lpstr>Thiết kế hệ thống và chức năng</vt:lpstr>
      <vt:lpstr>Cơ sở dữ liệu</vt:lpstr>
      <vt:lpstr>Kết nối MySQL với .NET</vt:lpstr>
      <vt:lpstr>Kết nối MySQL với .NET</vt:lpstr>
      <vt:lpstr>Kết nối MySQL với .NET</vt:lpstr>
      <vt:lpstr>Giao diện đăng nhập</vt:lpstr>
      <vt:lpstr>Giao diện đăng nhập</vt:lpstr>
      <vt:lpstr>Giao diện đăng nhập</vt:lpstr>
      <vt:lpstr>Giao diện đăng nhập</vt:lpstr>
      <vt:lpstr>Giao diện hệ thống</vt:lpstr>
      <vt:lpstr>Giao diện hệ thống</vt:lpstr>
      <vt:lpstr>Giao diện quản lý nhân viên với vai trò là quản lý (admin)</vt:lpstr>
      <vt:lpstr>Giao diện quản lí khách hàng</vt:lpstr>
      <vt:lpstr>Giao diện quản lý nhà cung cấp</vt:lpstr>
      <vt:lpstr>Giao diện quản lý vật liệu/sản phẩm</vt:lpstr>
      <vt:lpstr>Giao diện quản lý hóa đơn</vt:lpstr>
      <vt:lpstr>Giao diện quản lý chi tiết hóa đơn</vt:lpstr>
      <vt:lpstr>Giao diện quản lý phiếu nhập</vt:lpstr>
      <vt:lpstr>Giao diện quản lý chi tiết phiếu nhập</vt:lpstr>
      <vt:lpstr>Giao diện quản lý khi dùng nút Thêm</vt:lpstr>
      <vt:lpstr>Giao diện quản lý khi dùng nút Sửa</vt:lpstr>
      <vt:lpstr>Giao diện quản lý khi dùng nút Xóa</vt:lpstr>
      <vt:lpstr>Giao diện quản lý khi dùng nút Làm mới</vt:lpstr>
      <vt:lpstr>Giao diện quản lý khi dùng nút Thoát</vt:lpstr>
      <vt:lpstr>Giao diện quản lý khi quay lại menu chính </vt:lpstr>
      <vt:lpstr>Giao diện quản lý quay lại phần Đăng nhập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 - LAPTOP</dc:creator>
  <cp:lastModifiedBy>ACER - LAPTOP</cp:lastModifiedBy>
  <cp:revision>89</cp:revision>
  <dcterms:created xsi:type="dcterms:W3CDTF">2025-11-26T07:39:37Z</dcterms:created>
  <dcterms:modified xsi:type="dcterms:W3CDTF">2025-11-27T12:55:10Z</dcterms:modified>
</cp:coreProperties>
</file>